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10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71" d="100"/>
          <a:sy n="71" d="100"/>
        </p:scale>
        <p:origin x="90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F7343-4C96-4AC0-A863-7ECFB3F2D4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FD50F2-C5C6-4357-803A-270DE0C11B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DA4F6-5263-4DC4-9F40-81EBBE232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8AC45-5FB7-425E-AB2C-A95FFD61F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5A093-53D4-4007-9F53-61352D19F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74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16CF6-3D80-41A1-8851-B5E586BF0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A6B700-BF35-4278-A9B8-EF6DD26C6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39C6AF-15B1-41DB-B569-AC1BC7528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C4013-3AB6-4ECC-B3EB-2A41E977D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A7849-01F3-4111-A541-1F17A8594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0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C1C039-BDDC-4C0D-AADE-BC07D7ED26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9011A-0B36-4ED0-BE15-5D8590E9A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D2B3C-266C-4E1A-A65F-C4A9AB460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D467F-E14C-45EE-8E96-7CAF60DCA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0D595-1F32-42ED-8693-011F02C9D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548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73816-10C4-46BC-AAC2-5C898D94A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7B11F-DB2C-42FE-A620-174FE5FBA8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CC8B0-D2FE-42DB-A116-EF50ED973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D578B-8468-4760-829B-C3FBD286F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11326-82C0-4AAE-8D80-E1FAB247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268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B9D92-C059-4C7D-8DD7-F3A1FBD56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542BA-6341-48D4-A124-FCD4D2D0D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87CE0-2A97-49DE-9CE7-FAFF30E1B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816E6-4483-401D-B93B-BB2A47095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8B01A-A43C-4E83-9BC6-AA8EB515E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120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CB472-9904-47A2-A7E9-DA58ABD5F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8D9FA-322E-4E96-A9A6-2723896B0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9C17A4-E17C-4136-B033-58C312AD3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8D1A20-8BCA-471C-83BD-D9EEFFE0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921423-8766-4C14-B0A7-145CCC94D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E015B5-6F05-4C6C-A3D1-550357B3A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285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9A931-C4EC-4347-92A7-9D3E08815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A85A5-C1FB-4D1E-A26E-B4A85E946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98AB7A-0BC6-4820-992F-5221A9DEC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CB5356-33F1-4B35-87A1-A94594FDC6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DC59DF-C125-4399-A775-4EED4373C6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0D54AF-B760-4F2F-9654-DE6DD1953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D5DF87-5407-4354-918E-840AD3DA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74ECAB-B390-4FF1-A59C-B5D47D4CF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590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13788-5A6F-462E-B53C-88C6EBFCA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7D41A6-F59D-4635-8BEC-98536E57C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7D0D55-274F-41BB-9B6B-2D9E7E732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57E83B-3EBC-4105-848A-DE056EDE9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74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E2F5ED-98DA-473C-8101-4521FFC74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F4C319-C3F5-4EBB-B327-C74581383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12048A-8FA7-4E41-8ED3-C0D806E6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721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07CB1-5306-4C7D-9FDB-1E69913CB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8754F-307E-4937-8630-3B8C0F62A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F62E1-6A22-4AE9-89D9-5934B8173B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3C538-C19C-467A-A9F1-1B6494296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E60BF-7049-4537-9A0B-C3D8ECD18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FA7BA-A733-485E-9D09-AB18942DE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57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41B96-93AC-482E-BC59-35BC285B9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CD81DD-B7EC-4C8F-B202-34E71F6914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4E234-8D87-46FB-83E2-411D3CAEB2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2D99B-0AC7-4003-8BE6-B47D829A6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36FF7-89D7-41EE-A593-771A0D5C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9A6D2-00BF-4B9C-8A52-B15D76E6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98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4BCB6D-5972-4C78-B71C-9D0ACBF7E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12AAC-CB8C-4A76-BA0D-25BC722D3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D7709-1EDB-4D17-A186-551DAC8170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97C175-F980-4449-880E-AD729CA948DE}" type="datetimeFigureOut">
              <a:rPr lang="en-US" smtClean="0"/>
              <a:t>7/2/2018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AF78D-85E6-49EF-A55C-0532EBD89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0B2C0-D8B0-40C6-B979-24ADA83FE4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20F1B-8DA4-4D52-9128-849F3D43C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191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32DEA62-2904-4178-A8FF-3C4D623122D6}"/>
              </a:ext>
            </a:extLst>
          </p:cNvPr>
          <p:cNvSpPr/>
          <p:nvPr/>
        </p:nvSpPr>
        <p:spPr>
          <a:xfrm rot="2700000">
            <a:off x="2979868" y="968188"/>
            <a:ext cx="2926080" cy="2926080"/>
          </a:xfrm>
          <a:prstGeom prst="rect">
            <a:avLst/>
          </a:prstGeom>
          <a:gradFill flip="none" rotWithShape="0">
            <a:gsLst>
              <a:gs pos="0">
                <a:schemeClr val="bg1"/>
              </a:gs>
              <a:gs pos="98000">
                <a:schemeClr val="tx1"/>
              </a:gs>
            </a:gsLst>
            <a:lin ang="16200000" scaled="1"/>
            <a:tileRect/>
          </a:gradFill>
          <a:ln>
            <a:solidFill>
              <a:schemeClr val="tx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C83074-9BD9-41F7-8008-BC251E4789C5}"/>
              </a:ext>
            </a:extLst>
          </p:cNvPr>
          <p:cNvSpPr>
            <a:spLocks noChangeAspect="1"/>
          </p:cNvSpPr>
          <p:nvPr/>
        </p:nvSpPr>
        <p:spPr>
          <a:xfrm rot="5400000">
            <a:off x="3437067" y="787033"/>
            <a:ext cx="2616415" cy="2616415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solidFill>
              <a:schemeClr val="tx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B9E103-8042-452B-8369-32A3F454EBDF}"/>
              </a:ext>
            </a:extLst>
          </p:cNvPr>
          <p:cNvSpPr>
            <a:spLocks noChangeAspect="1"/>
          </p:cNvSpPr>
          <p:nvPr/>
        </p:nvSpPr>
        <p:spPr>
          <a:xfrm rot="5400000">
            <a:off x="1065648" y="2529253"/>
            <a:ext cx="3679627" cy="3679627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solidFill>
              <a:schemeClr val="tx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CD6CCD-9967-4E9F-B311-E0DF9A0E4992}"/>
              </a:ext>
            </a:extLst>
          </p:cNvPr>
          <p:cNvSpPr>
            <a:spLocks noChangeAspect="1"/>
          </p:cNvSpPr>
          <p:nvPr/>
        </p:nvSpPr>
        <p:spPr>
          <a:xfrm rot="5400000">
            <a:off x="4274022" y="1603861"/>
            <a:ext cx="3047474" cy="3047474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solidFill>
              <a:schemeClr val="tx1">
                <a:alpha val="6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778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929DEC-2A61-43D2-B19B-C140454C5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925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AFED3B-288B-4AE6-8842-CE4C9F81E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469"/>
            <a:ext cx="14077950" cy="646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220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25EC504-4DF0-4DFC-9707-0F7E15B93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72464" y="-3126658"/>
            <a:ext cx="20320000" cy="15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045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3A090DB-AFF3-4B6D-B30A-A9EDB19049B2}"/>
              </a:ext>
            </a:extLst>
          </p:cNvPr>
          <p:cNvGrpSpPr/>
          <p:nvPr/>
        </p:nvGrpSpPr>
        <p:grpSpPr>
          <a:xfrm rot="-2700000">
            <a:off x="1065648" y="787033"/>
            <a:ext cx="6255848" cy="5421847"/>
            <a:chOff x="1065648" y="787033"/>
            <a:chExt cx="6255848" cy="542184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32DEA62-2904-4178-A8FF-3C4D623122D6}"/>
                </a:ext>
              </a:extLst>
            </p:cNvPr>
            <p:cNvSpPr/>
            <p:nvPr/>
          </p:nvSpPr>
          <p:spPr>
            <a:xfrm rot="2700000">
              <a:off x="2979868" y="968188"/>
              <a:ext cx="2926080" cy="2926080"/>
            </a:xfrm>
            <a:prstGeom prst="rect">
              <a:avLst/>
            </a:prstGeom>
            <a:gradFill flip="none" rotWithShape="0">
              <a:gsLst>
                <a:gs pos="0">
                  <a:schemeClr val="bg1"/>
                </a:gs>
                <a:gs pos="98000">
                  <a:schemeClr val="tx1"/>
                </a:gs>
              </a:gsLst>
              <a:lin ang="16200000" scaled="1"/>
              <a:tileRect/>
            </a:gradFill>
            <a:ln>
              <a:solidFill>
                <a:schemeClr val="tx1">
                  <a:alpha val="6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EC83074-9BD9-41F7-8008-BC251E4789C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437067" y="787033"/>
              <a:ext cx="2616415" cy="2616415"/>
            </a:xfrm>
            <a:prstGeom prst="rect">
              <a:avLst/>
            </a:prstGeom>
            <a:solidFill>
              <a:schemeClr val="tx1">
                <a:alpha val="36000"/>
              </a:schemeClr>
            </a:solidFill>
            <a:ln>
              <a:solidFill>
                <a:schemeClr val="tx1">
                  <a:alpha val="6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B9E103-8042-452B-8369-32A3F454EBD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1065648" y="2529253"/>
              <a:ext cx="3679627" cy="3679627"/>
            </a:xfrm>
            <a:prstGeom prst="rect">
              <a:avLst/>
            </a:prstGeom>
            <a:solidFill>
              <a:schemeClr val="tx1">
                <a:alpha val="36000"/>
              </a:schemeClr>
            </a:solidFill>
            <a:ln>
              <a:solidFill>
                <a:schemeClr val="tx1">
                  <a:alpha val="6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ACD6CCD-9967-4E9F-B311-E0DF9A0E499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274022" y="1603861"/>
              <a:ext cx="3047474" cy="3047474"/>
            </a:xfrm>
            <a:prstGeom prst="rect">
              <a:avLst/>
            </a:prstGeom>
            <a:solidFill>
              <a:schemeClr val="tx1">
                <a:alpha val="36000"/>
              </a:schemeClr>
            </a:solidFill>
            <a:ln>
              <a:solidFill>
                <a:schemeClr val="tx1">
                  <a:alpha val="6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5867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1F5EAD-D0DD-4095-BA62-C875764AF0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746" t="15200" r="36569" b="47037"/>
          <a:stretch/>
        </p:blipFill>
        <p:spPr>
          <a:xfrm rot="-2700000">
            <a:off x="4229100" y="1042416"/>
            <a:ext cx="2578100" cy="25897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42940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33DE17F-013F-4842-8509-E9C62838CBB1}"/>
              </a:ext>
            </a:extLst>
          </p:cNvPr>
          <p:cNvSpPr/>
          <p:nvPr/>
        </p:nvSpPr>
        <p:spPr>
          <a:xfrm>
            <a:off x="2209800" y="711200"/>
            <a:ext cx="8775700" cy="56134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8C5AD5C-E3AA-49F8-8B0F-346541643B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925" y="1180637"/>
            <a:ext cx="4166549" cy="406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84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8340C0-13B6-4CDE-906B-4AE62EE89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59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6F30EC-B101-4DAE-A4A0-A1C64395D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39700"/>
            <a:ext cx="8290560" cy="621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91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656DF-07A8-4EBD-BB89-015957672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6A5BA-AC6C-403C-8013-E3AD4CEA6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æ ¡æ01">
            <a:extLst>
              <a:ext uri="{FF2B5EF4-FFF2-40B4-BE49-F238E27FC236}">
                <a16:creationId xmlns:a16="http://schemas.microsoft.com/office/drawing/2014/main" id="{6DF3998A-62AC-455E-8E92-E003A492D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125" y="2319338"/>
            <a:ext cx="3333750" cy="2219325"/>
          </a:xfrm>
          <a:prstGeom prst="rect">
            <a:avLst/>
          </a:prstGeom>
          <a:solidFill>
            <a:srgbClr val="7E1083"/>
          </a:solidFill>
        </p:spPr>
      </p:pic>
    </p:spTree>
    <p:extLst>
      <p:ext uri="{BB962C8B-B14F-4D97-AF65-F5344CB8AC3E}">
        <p14:creationId xmlns:p14="http://schemas.microsoft.com/office/powerpoint/2010/main" val="2084000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0D1A2B-B175-4097-AF61-CB83D74F8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337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929DEC-2A61-43D2-B19B-C140454C5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989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1272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Jui-ting Chien</dc:creator>
  <cp:lastModifiedBy>Jui-ting Chien</cp:lastModifiedBy>
  <cp:revision>13</cp:revision>
  <dcterms:created xsi:type="dcterms:W3CDTF">2018-07-02T07:55:55Z</dcterms:created>
  <dcterms:modified xsi:type="dcterms:W3CDTF">2018-07-03T05:08:26Z</dcterms:modified>
</cp:coreProperties>
</file>

<file path=docProps/thumbnail.jpeg>
</file>